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9753600" cx="13004800"/>
  <p:notesSz cx="6858000" cy="9144000"/>
  <p:embeddedFontLst>
    <p:embeddedFont>
      <p:font typeface="Chewy"/>
      <p:regular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Kranky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7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9.xml"/><Relationship Id="rId24" Type="http://schemas.openxmlformats.org/officeDocument/2006/relationships/font" Target="fonts/Kranky-regular.fntdata"/><Relationship Id="rId12" Type="http://schemas.openxmlformats.org/officeDocument/2006/relationships/slide" Target="slides/slide8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hewy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7999"/>
              </a:lnSpc>
              <a:spcBef>
                <a:spcPts val="0"/>
              </a:spcBef>
              <a:buChar char="●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457200" marR="0" rtl="0" algn="l">
              <a:lnSpc>
                <a:spcPct val="117999"/>
              </a:lnSpc>
              <a:spcBef>
                <a:spcPts val="0"/>
              </a:spcBef>
              <a:buChar char="○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914400" marR="0" rtl="0" algn="l">
              <a:lnSpc>
                <a:spcPct val="117999"/>
              </a:lnSpc>
              <a:spcBef>
                <a:spcPts val="0"/>
              </a:spcBef>
              <a:buChar char="■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1371600" marR="0" rtl="0" algn="l">
              <a:lnSpc>
                <a:spcPct val="117999"/>
              </a:lnSpc>
              <a:spcBef>
                <a:spcPts val="0"/>
              </a:spcBef>
              <a:buChar char="●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1828800" marR="0" rtl="0" algn="l">
              <a:lnSpc>
                <a:spcPct val="117999"/>
              </a:lnSpc>
              <a:spcBef>
                <a:spcPts val="0"/>
              </a:spcBef>
              <a:buChar char="○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2286000" marR="0" rtl="0" algn="l">
              <a:lnSpc>
                <a:spcPct val="117999"/>
              </a:lnSpc>
              <a:spcBef>
                <a:spcPts val="0"/>
              </a:spcBef>
              <a:buChar char="■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2743200" marR="0" rtl="0" algn="l">
              <a:lnSpc>
                <a:spcPct val="117999"/>
              </a:lnSpc>
              <a:spcBef>
                <a:spcPts val="0"/>
              </a:spcBef>
              <a:buChar char="●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3200400" marR="0" rtl="0" algn="l">
              <a:lnSpc>
                <a:spcPct val="117999"/>
              </a:lnSpc>
              <a:spcBef>
                <a:spcPts val="0"/>
              </a:spcBef>
              <a:buChar char="○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3657600" marR="0" rtl="0" algn="l">
              <a:lnSpc>
                <a:spcPct val="117999"/>
              </a:lnSpc>
              <a:spcBef>
                <a:spcPts val="0"/>
              </a:spcBef>
              <a:buChar char="■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&amp; Sub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1270000" y="6362700"/>
            <a:ext cx="10464800" cy="46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1270000" y="4267200"/>
            <a:ext cx="104648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h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pic"/>
          </p:nvPr>
        </p:nvSpPr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Photo - Horizontal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idx="2" type="pic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- Cent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1270000" y="32258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hoto - Vertical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idx="2" type="pic"/>
          </p:nvPr>
        </p:nvSpPr>
        <p:spPr>
          <a:xfrm>
            <a:off x="6718300" y="635000"/>
            <a:ext cx="533399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952500" y="635000"/>
            <a:ext cx="5333999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952500" y="4762500"/>
            <a:ext cx="5333999" cy="4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- To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&amp; Bulle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pic"/>
          </p:nvPr>
        </p:nvSpPr>
        <p:spPr>
          <a:xfrm>
            <a:off x="6718300" y="26035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952500" y="26035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209550" lvl="0" marL="3429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09550" lvl="1" marL="685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09550" lvl="2" marL="10287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09550" lvl="3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09550" lvl="4" marL="17145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952500" y="1270000"/>
            <a:ext cx="11099799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hoto - 3 Up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pic"/>
          </p:nvPr>
        </p:nvSpPr>
        <p:spPr>
          <a:xfrm>
            <a:off x="6718300" y="5092700"/>
            <a:ext cx="5333999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Shape 43"/>
          <p:cNvSpPr/>
          <p:nvPr>
            <p:ph idx="3" type="pic"/>
          </p:nvPr>
        </p:nvSpPr>
        <p:spPr>
          <a:xfrm>
            <a:off x="6724517" y="889000"/>
            <a:ext cx="5334001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Shape 44"/>
          <p:cNvSpPr/>
          <p:nvPr>
            <p:ph idx="4" type="pic"/>
          </p:nvPr>
        </p:nvSpPr>
        <p:spPr>
          <a:xfrm>
            <a:off x="952500" y="889000"/>
            <a:ext cx="5333999" cy="7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27305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Helvetica Neue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4294967295" type="ctr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Shape 60"/>
          <p:cNvSpPr txBox="1"/>
          <p:nvPr>
            <p:ph idx="4294967295" type="subTitle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550" y="984250"/>
            <a:ext cx="10058399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4294967295" type="ctr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Shape 123"/>
          <p:cNvSpPr txBox="1"/>
          <p:nvPr>
            <p:ph idx="4294967295" type="subTitle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550" y="984250"/>
            <a:ext cx="10058399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4294967295" type="ctr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Shape 130"/>
          <p:cNvSpPr txBox="1"/>
          <p:nvPr>
            <p:ph idx="4294967295" type="subTitle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550" y="984250"/>
            <a:ext cx="10058399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4294967295" type="ctrTitle"/>
          </p:nvPr>
        </p:nvSpPr>
        <p:spPr>
          <a:xfrm>
            <a:off x="1270000" y="1638300"/>
            <a:ext cx="10464900" cy="33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Shape 137"/>
          <p:cNvSpPr txBox="1"/>
          <p:nvPr>
            <p:ph idx="4294967295" type="subTitle"/>
          </p:nvPr>
        </p:nvSpPr>
        <p:spPr>
          <a:xfrm>
            <a:off x="1270000" y="5029200"/>
            <a:ext cx="10464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073000" y="2408775"/>
            <a:ext cx="6843900" cy="3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550" y="98425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4330025" y="2595000"/>
            <a:ext cx="4795500" cy="160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7200">
                <a:latin typeface="Kranky"/>
                <a:ea typeface="Kranky"/>
                <a:cs typeface="Kranky"/>
                <a:sym typeface="Kranky"/>
              </a:rPr>
              <a:t>Assonance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003175" y="4084800"/>
            <a:ext cx="6913800" cy="160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3329050" y="5947075"/>
            <a:ext cx="6448200" cy="4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4004125" y="5947075"/>
            <a:ext cx="5121300" cy="9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2840275" y="3833050"/>
            <a:ext cx="7239600" cy="207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36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act of repeating a vowel sound in a phrase or sentence, often in poetry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608500" y="5791675"/>
            <a:ext cx="5889300" cy="121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3666625" y="5947075"/>
            <a:ext cx="5889300" cy="121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Example: Men sell wedding bells.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1270000" y="1638300"/>
            <a:ext cx="10464900" cy="3302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1270000" y="5029200"/>
            <a:ext cx="10464900" cy="1130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550" y="98425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7472600" y="2920900"/>
            <a:ext cx="1070700" cy="7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4539525" y="2455325"/>
            <a:ext cx="2979600" cy="130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2793650" y="4014975"/>
            <a:ext cx="7356000" cy="165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3212675" y="6016900"/>
            <a:ext cx="6820500" cy="3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3934300" y="6272975"/>
            <a:ext cx="5144400" cy="7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3724600" y="2455325"/>
            <a:ext cx="5354100" cy="13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7200">
                <a:latin typeface="Kranky"/>
                <a:ea typeface="Kranky"/>
                <a:cs typeface="Kranky"/>
                <a:sym typeface="Kranky"/>
              </a:rPr>
              <a:t>End Rhyme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2793650" y="3749750"/>
            <a:ext cx="7484100" cy="121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36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when a poem has lines ending with words that sound the same.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283475" y="5714300"/>
            <a:ext cx="4539300" cy="121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Example: Star </a:t>
            </a:r>
            <a:r>
              <a:rPr i="1" lang="en-US" sz="2400"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i="1" lang="en-US" sz="2400" u="sng">
                <a:latin typeface="Comic Sans MS"/>
                <a:ea typeface="Comic Sans MS"/>
                <a:cs typeface="Comic Sans MS"/>
                <a:sym typeface="Comic Sans MS"/>
              </a:rPr>
              <a:t>ight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star </a:t>
            </a:r>
            <a:r>
              <a:rPr i="1" lang="en-US" sz="2400" u="sng">
                <a:latin typeface="Comic Sans MS"/>
                <a:ea typeface="Comic Sans MS"/>
                <a:cs typeface="Comic Sans MS"/>
                <a:sym typeface="Comic Sans MS"/>
              </a:rPr>
              <a:t>bright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1270000" y="1638300"/>
            <a:ext cx="10464900" cy="3302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1270000" y="5029200"/>
            <a:ext cx="10464900" cy="1130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550" y="98425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5424100" y="2781225"/>
            <a:ext cx="2467500" cy="131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2816925" y="4154650"/>
            <a:ext cx="7495500" cy="113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4120525" y="5155600"/>
            <a:ext cx="51213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3654950" y="6016900"/>
            <a:ext cx="5772900" cy="131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3468600" y="2631000"/>
            <a:ext cx="70302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6000">
                <a:latin typeface="Kranky"/>
                <a:ea typeface="Kranky"/>
                <a:cs typeface="Kranky"/>
                <a:sym typeface="Kranky"/>
              </a:rPr>
              <a:t>Internal Rhyme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2491050" y="3875300"/>
            <a:ext cx="78213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36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rhyme between a word within a line and another either at the end of the same line or within another line.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3468800" y="6249700"/>
            <a:ext cx="6168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Example: I took the </a:t>
            </a:r>
            <a:r>
              <a:rPr i="1" lang="en-US" sz="2400" u="sng">
                <a:latin typeface="Comic Sans MS"/>
                <a:ea typeface="Comic Sans MS"/>
                <a:cs typeface="Comic Sans MS"/>
                <a:sym typeface="Comic Sans MS"/>
              </a:rPr>
              <a:t>car</a:t>
            </a:r>
            <a:r>
              <a:rPr lang="en-US" sz="2400" u="sng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and it wasn’t </a:t>
            </a:r>
            <a:r>
              <a:rPr i="1" lang="en-US" sz="2400" u="sng">
                <a:latin typeface="Comic Sans MS"/>
                <a:ea typeface="Comic Sans MS"/>
                <a:cs typeface="Comic Sans MS"/>
                <a:sym typeface="Comic Sans MS"/>
              </a:rPr>
              <a:t>far</a:t>
            </a: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4294967295" type="ctr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Shape 67"/>
          <p:cNvSpPr txBox="1"/>
          <p:nvPr>
            <p:ph idx="4294967295" type="subTitle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550" y="984250"/>
            <a:ext cx="10058399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4294967295" type="ctr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Shape 74"/>
          <p:cNvSpPr txBox="1"/>
          <p:nvPr>
            <p:ph idx="4294967295" type="subTitle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550" y="984250"/>
            <a:ext cx="10058399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4294967295" type="ctr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Shape 81"/>
          <p:cNvSpPr txBox="1"/>
          <p:nvPr>
            <p:ph idx="4294967295" type="subTitle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550" y="984250"/>
            <a:ext cx="10058399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4294967295" type="ctr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Shape 88"/>
          <p:cNvSpPr txBox="1"/>
          <p:nvPr>
            <p:ph idx="4294967295" type="subTitle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550" y="984250"/>
            <a:ext cx="10058399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4294967295" type="ctr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Shape 95"/>
          <p:cNvSpPr txBox="1"/>
          <p:nvPr>
            <p:ph idx="4294967295" type="subTitle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550" y="984250"/>
            <a:ext cx="10058399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4294967295" type="ctr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Shape 102"/>
          <p:cNvSpPr txBox="1"/>
          <p:nvPr>
            <p:ph idx="4294967295" type="subTitle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550" y="984250"/>
            <a:ext cx="10058399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4294967295" type="ctr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Shape 109"/>
          <p:cNvSpPr txBox="1"/>
          <p:nvPr>
            <p:ph idx="4294967295" type="subTitle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550" y="984250"/>
            <a:ext cx="10058399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4294967295" type="ctr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Shape 116"/>
          <p:cNvSpPr txBox="1"/>
          <p:nvPr>
            <p:ph idx="4294967295" type="subTitle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550" y="984250"/>
            <a:ext cx="10058399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